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8" r:id="rId5"/>
    <p:sldId id="266" r:id="rId6"/>
    <p:sldId id="269" r:id="rId7"/>
    <p:sldId id="267" r:id="rId8"/>
    <p:sldId id="262" r:id="rId9"/>
    <p:sldId id="263" r:id="rId10"/>
    <p:sldId id="264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587A-243C-4BCA-9EF9-094C14BA1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6D0BD8-1EE6-4EC7-A91A-E48DAE02B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BDCC7-0510-466A-825F-B1655DD2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FD59-1FDA-43EC-A565-A74BD38FC68C}" type="datetimeFigureOut">
              <a:rPr lang="id-ID" smtClean="0"/>
              <a:t>10/09/2021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17835-F1E0-4B7D-B562-11E99944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C09EE-ECB9-45A6-9CC5-97345DA8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694-3CE8-4604-A1C4-0583870421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393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09892-2052-4A45-9B13-3B0CEEE1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1E34F-9FAF-44D4-8433-47EE19809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D18B0-6BEC-4B7A-9642-B78427E9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FD59-1FDA-43EC-A565-A74BD38FC68C}" type="datetimeFigureOut">
              <a:rPr lang="id-ID" smtClean="0"/>
              <a:t>10/09/2021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D9F7E-42DC-4588-A671-1C17FE65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B2C95-F809-49F8-85B8-A5B8385D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694-3CE8-4604-A1C4-0583870421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613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DD6782-DEA8-4488-B351-790B2ECEC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EB100-DBB4-41A8-A5E9-1BFE2E76F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69BA-2760-422D-9187-AE8EFCFC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FD59-1FDA-43EC-A565-A74BD38FC68C}" type="datetimeFigureOut">
              <a:rPr lang="id-ID" smtClean="0"/>
              <a:t>10/09/2021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C7AC2-3816-431B-926B-7BE8DA8D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3466E-68B6-4F05-8852-F9A40699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694-3CE8-4604-A1C4-0583870421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991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E76D-AA50-41DC-88F5-0C752BC5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1D51D-9E89-47C3-97A3-13CCCB8BD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49DE0-1515-43EA-9162-EFC3B345A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FD59-1FDA-43EC-A565-A74BD38FC68C}" type="datetimeFigureOut">
              <a:rPr lang="id-ID" smtClean="0"/>
              <a:t>10/09/2021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D5278-8683-48A1-BDC4-FDC1CEFA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4FCCE-D9B5-4C29-B586-A68988DB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694-3CE8-4604-A1C4-0583870421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365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9E9C-799B-4F91-957C-2FBFFFD5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DA219-FBAB-4099-8C5C-D7F757B21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A9A77-F980-4C99-BA92-DFA02F13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FD59-1FDA-43EC-A565-A74BD38FC68C}" type="datetimeFigureOut">
              <a:rPr lang="id-ID" smtClean="0"/>
              <a:t>10/09/2021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F9D71-4B82-434E-871C-292C907E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63443-D3F3-41CA-B399-CA7C58FA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694-3CE8-4604-A1C4-0583870421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603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010F3-42BF-49A7-BDB9-F12AEC54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25E9C-7070-4CA7-B1C1-920392A46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24632-418D-43A1-9B28-CF5923E73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A1FEC-5C53-49E9-BF94-F2839CD9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FD59-1FDA-43EC-A565-A74BD38FC68C}" type="datetimeFigureOut">
              <a:rPr lang="id-ID" smtClean="0"/>
              <a:t>10/09/2021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D285C-62A4-4E65-AE94-E5D458BC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B936C-4BFE-4758-8968-BB4342C6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694-3CE8-4604-A1C4-0583870421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813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FA477-C096-4FD7-BCAE-48A8C0EC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C0C3C-979C-47D4-B6E1-4C826122C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B6633-3B05-4EA2-B9C9-57740E4DF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F584E-4995-40DE-A965-21A4A5621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4E94C-7A73-4AAD-9E3D-473EB4B58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3BB454-B98D-4CBA-83DD-19C386C2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FD59-1FDA-43EC-A565-A74BD38FC68C}" type="datetimeFigureOut">
              <a:rPr lang="id-ID" smtClean="0"/>
              <a:t>10/09/2021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56067-7EBF-4AD1-824F-7D0360AB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23CA12-2BBF-42AF-9775-C6B34276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694-3CE8-4604-A1C4-0583870421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628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A129-AFB7-42A9-882A-8F3489FC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EDB69C-0D40-46FC-850B-EB9515ED0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FD59-1FDA-43EC-A565-A74BD38FC68C}" type="datetimeFigureOut">
              <a:rPr lang="id-ID" smtClean="0"/>
              <a:t>10/09/2021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7CC6D-6981-4945-BE0F-7E9B611D9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1A451-A0A0-4CAE-A775-E34F1D24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694-3CE8-4604-A1C4-0583870421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999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31733-3964-49CE-8FB5-F0C51EE88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FD59-1FDA-43EC-A565-A74BD38FC68C}" type="datetimeFigureOut">
              <a:rPr lang="id-ID" smtClean="0"/>
              <a:t>10/09/2021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EE3EA-C4C1-4091-9BD2-2FE9D400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3483C-E3AF-4DCC-B11B-E1ED81A4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694-3CE8-4604-A1C4-0583870421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708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D6905-EE4E-44A0-86ED-50BA7981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58CFF-E4A0-4BB0-93B7-0764C15ED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3BCB3-5243-4C39-ACD5-6F5A79DA3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EC88E-5385-4348-8B85-8FEAB2881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FD59-1FDA-43EC-A565-A74BD38FC68C}" type="datetimeFigureOut">
              <a:rPr lang="id-ID" smtClean="0"/>
              <a:t>10/09/2021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42C96-6D86-4D31-B2CA-78989E16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0C1D9-11E6-4F3A-98D7-EB6B4B08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694-3CE8-4604-A1C4-0583870421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981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F4B3-AAF5-492F-8DE4-16B90AF4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FFCD84-240B-4298-BD79-97F48E875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A28CE-FC84-4298-938A-AE7BAAADE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11322-41CC-4420-B3DB-D72C0B6A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FD59-1FDA-43EC-A565-A74BD38FC68C}" type="datetimeFigureOut">
              <a:rPr lang="id-ID" smtClean="0"/>
              <a:t>10/09/2021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81616-12FC-472D-89C0-1FB7412E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74B80-E7F4-45C4-8BFB-D7897099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694-3CE8-4604-A1C4-0583870421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089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5D8EC-F449-4281-B45C-9BDB178F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10DED-4D66-4E10-A98E-CBDE1158A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BF8C4-E361-4F28-B1C9-599782F01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FD59-1FDA-43EC-A565-A74BD38FC68C}" type="datetimeFigureOut">
              <a:rPr lang="id-ID" smtClean="0"/>
              <a:t>10/09/2021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7A645-C56B-4FA0-8A16-4F9F9DF2A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94706-5801-4585-B6E8-09FD39EFF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AB694-3CE8-4604-A1C4-0583870421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695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9C76-1449-49F7-A0D2-831EE4457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6737"/>
            <a:ext cx="9144000" cy="1799809"/>
          </a:xfrm>
        </p:spPr>
        <p:txBody>
          <a:bodyPr/>
          <a:lstStyle/>
          <a:p>
            <a:r>
              <a:rPr lang="en-US" b="0" i="0" u="none" strike="noStrike" dirty="0">
                <a:effectLst/>
              </a:rPr>
              <a:t>1st Virtual IMT-GT Varsity Carnival 2021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821D9-7EA2-4D1A-9C26-E249A0054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46" y="4430285"/>
            <a:ext cx="1774859" cy="5922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68621D-4C0D-4A9D-BADD-DF9E24418EF7}"/>
              </a:ext>
            </a:extLst>
          </p:cNvPr>
          <p:cNvSpPr txBox="1">
            <a:spLocks/>
          </p:cNvSpPr>
          <p:nvPr/>
        </p:nvSpPr>
        <p:spPr>
          <a:xfrm>
            <a:off x="2656999" y="3044919"/>
            <a:ext cx="6878001" cy="7681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(Registration Guide for University Official)</a:t>
            </a:r>
            <a:endParaRPr lang="id-I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789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E8E95-9989-43A9-BBBB-9664D8E4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04496D-54D5-4205-AB8C-E632116AE8B0}"/>
              </a:ext>
            </a:extLst>
          </p:cNvPr>
          <p:cNvCxnSpPr>
            <a:cxnSpLocks/>
          </p:cNvCxnSpPr>
          <p:nvPr/>
        </p:nvCxnSpPr>
        <p:spPr>
          <a:xfrm>
            <a:off x="9144000" y="2038525"/>
            <a:ext cx="889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7A9C98-CD7A-4F8B-9152-738D7E825E88}"/>
              </a:ext>
            </a:extLst>
          </p:cNvPr>
          <p:cNvCxnSpPr>
            <a:cxnSpLocks/>
          </p:cNvCxnSpPr>
          <p:nvPr/>
        </p:nvCxnSpPr>
        <p:spPr>
          <a:xfrm>
            <a:off x="6754536" y="2962712"/>
            <a:ext cx="0" cy="1810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A2C1E1-BCEF-45EC-BBAD-D4C984F85778}"/>
              </a:ext>
            </a:extLst>
          </p:cNvPr>
          <p:cNvSpPr txBox="1"/>
          <p:nvPr/>
        </p:nvSpPr>
        <p:spPr>
          <a:xfrm>
            <a:off x="4848915" y="4915317"/>
            <a:ext cx="381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Page submission grading for skipping rope and another sport category could be seen in this page</a:t>
            </a:r>
            <a:endParaRPr lang="id-ID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BF159B-1F22-4FEA-8C92-2692F1CF2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34" y="830519"/>
            <a:ext cx="9957732" cy="19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0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6A31CB-FAE0-4F0D-A295-C6F1ED4BFEBC}"/>
              </a:ext>
            </a:extLst>
          </p:cNvPr>
          <p:cNvSpPr txBox="1"/>
          <p:nvPr/>
        </p:nvSpPr>
        <p:spPr>
          <a:xfrm>
            <a:off x="3823229" y="2551837"/>
            <a:ext cx="45455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CATEGORY</a:t>
            </a:r>
            <a:endParaRPr lang="id-I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0704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545E4A-3480-4F61-ADCA-C6411556B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06" y="1723526"/>
            <a:ext cx="11088588" cy="3241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A8EBCC-DD68-4EA3-83D7-1133D3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53" y="389599"/>
            <a:ext cx="10515600" cy="1325563"/>
          </a:xfrm>
        </p:spPr>
        <p:txBody>
          <a:bodyPr/>
          <a:lstStyle/>
          <a:p>
            <a:r>
              <a:rPr lang="en-US" dirty="0"/>
              <a:t>Cultural Registration</a:t>
            </a:r>
            <a:endParaRPr lang="id-ID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4DD17E-1FCD-4E8C-B83A-5B36EDC67B50}"/>
              </a:ext>
            </a:extLst>
          </p:cNvPr>
          <p:cNvCxnSpPr>
            <a:cxnSpLocks/>
          </p:cNvCxnSpPr>
          <p:nvPr/>
        </p:nvCxnSpPr>
        <p:spPr>
          <a:xfrm>
            <a:off x="11189302" y="3721598"/>
            <a:ext cx="0" cy="1312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D250FD3-A175-42B8-944D-AE7865897A1F}"/>
              </a:ext>
            </a:extLst>
          </p:cNvPr>
          <p:cNvSpPr txBox="1"/>
          <p:nvPr/>
        </p:nvSpPr>
        <p:spPr>
          <a:xfrm>
            <a:off x="9795932" y="5134064"/>
            <a:ext cx="2190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Adding button for adding students and official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datas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(e-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sertificate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id-ID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A5DE24-9F95-4162-8B22-E62320C28DAE}"/>
              </a:ext>
            </a:extLst>
          </p:cNvPr>
          <p:cNvCxnSpPr>
            <a:cxnSpLocks/>
          </p:cNvCxnSpPr>
          <p:nvPr/>
        </p:nvCxnSpPr>
        <p:spPr>
          <a:xfrm>
            <a:off x="3029996" y="4147314"/>
            <a:ext cx="7925" cy="98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6AC14D0-82EE-4F5D-8DE1-AB6A2B755F74}"/>
              </a:ext>
            </a:extLst>
          </p:cNvPr>
          <p:cNvSpPr txBox="1"/>
          <p:nvPr/>
        </p:nvSpPr>
        <p:spPr>
          <a:xfrm>
            <a:off x="2155914" y="5214845"/>
            <a:ext cx="1748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Table of participants list </a:t>
            </a:r>
            <a:endParaRPr lang="id-ID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BE5914-72C9-43F0-A31B-D8C41B1E8731}"/>
              </a:ext>
            </a:extLst>
          </p:cNvPr>
          <p:cNvSpPr/>
          <p:nvPr/>
        </p:nvSpPr>
        <p:spPr>
          <a:xfrm>
            <a:off x="2273529" y="6064951"/>
            <a:ext cx="7683271" cy="3405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34753D-B385-4B18-8EFA-0C2E614B3547}"/>
              </a:ext>
            </a:extLst>
          </p:cNvPr>
          <p:cNvSpPr txBox="1"/>
          <p:nvPr/>
        </p:nvSpPr>
        <p:spPr>
          <a:xfrm>
            <a:off x="2370391" y="6064951"/>
            <a:ext cx="4869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If adding process is success, a notification like this will come out:</a:t>
            </a:r>
            <a:endParaRPr lang="id-ID" sz="1400" dirty="0">
              <a:solidFill>
                <a:srgbClr val="002060"/>
              </a:solidFill>
            </a:endParaRPr>
          </a:p>
        </p:txBody>
      </p:sp>
      <p:pic>
        <p:nvPicPr>
          <p:cNvPr id="29" name="Content Placeholder 11">
            <a:extLst>
              <a:ext uri="{FF2B5EF4-FFF2-40B4-BE49-F238E27FC236}">
                <a16:creationId xmlns:a16="http://schemas.microsoft.com/office/drawing/2014/main" id="{FA520C35-96E1-4DAC-BA9B-0CF98F47B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238" y="6023774"/>
            <a:ext cx="2040680" cy="390130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F7E4ECE-6187-4DB7-BE0A-C0DD7C58C89B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9377918" y="5780395"/>
            <a:ext cx="1513216" cy="438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42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160A1-271A-4845-B462-C64868B8D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09" y="865089"/>
            <a:ext cx="8439940" cy="5740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1CAAEF-A01C-4710-8F5A-A3463791E2F5}"/>
              </a:ext>
            </a:extLst>
          </p:cNvPr>
          <p:cNvSpPr/>
          <p:nvPr/>
        </p:nvSpPr>
        <p:spPr>
          <a:xfrm>
            <a:off x="402509" y="396446"/>
            <a:ext cx="2112203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F8B04-4533-44ED-831A-541D1D722978}"/>
              </a:ext>
            </a:extLst>
          </p:cNvPr>
          <p:cNvSpPr txBox="1"/>
          <p:nvPr/>
        </p:nvSpPr>
        <p:spPr>
          <a:xfrm>
            <a:off x="402509" y="396446"/>
            <a:ext cx="2184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Cultural Registration Form</a:t>
            </a:r>
            <a:endParaRPr lang="id-ID" sz="1400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D9913F-A83C-486E-BE94-20E186994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537" y="1738388"/>
            <a:ext cx="847725" cy="647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4C39C2-CB0A-4069-968D-E37049A12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203" y="3998187"/>
            <a:ext cx="719627" cy="88317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24BBB9-76BE-4FD2-A0C5-9F8B03E529F1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8576733" y="2062238"/>
            <a:ext cx="930804" cy="383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C7D7FF-3800-45F8-8213-7D0F280F65A9}"/>
              </a:ext>
            </a:extLst>
          </p:cNvPr>
          <p:cNvCxnSpPr>
            <a:cxnSpLocks/>
          </p:cNvCxnSpPr>
          <p:nvPr/>
        </p:nvCxnSpPr>
        <p:spPr>
          <a:xfrm>
            <a:off x="8576733" y="2870200"/>
            <a:ext cx="930804" cy="320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341C5A-9D19-4F27-A012-13DE081EFAA7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8576733" y="3891393"/>
            <a:ext cx="1015470" cy="548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A5E96B2-0C98-416A-AB33-1271DEAC7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7537" y="2682777"/>
            <a:ext cx="1752600" cy="1047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A57C61-9DAF-4F7F-A06E-4F0921946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039" y="981603"/>
            <a:ext cx="1211713" cy="32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25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008D64C-21A7-463F-8AC2-5B3297201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2" y="1585372"/>
            <a:ext cx="11209867" cy="3417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A8EBCC-DD68-4EA3-83D7-1133D3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67" y="391724"/>
            <a:ext cx="10515600" cy="1325563"/>
          </a:xfrm>
        </p:spPr>
        <p:txBody>
          <a:bodyPr/>
          <a:lstStyle/>
          <a:p>
            <a:r>
              <a:rPr lang="en-US" dirty="0"/>
              <a:t>Culture Submission</a:t>
            </a:r>
            <a:endParaRPr lang="id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C31F0-3CBE-46AB-9F64-04DA495265B0}"/>
              </a:ext>
            </a:extLst>
          </p:cNvPr>
          <p:cNvSpPr txBox="1"/>
          <p:nvPr/>
        </p:nvSpPr>
        <p:spPr>
          <a:xfrm>
            <a:off x="10355627" y="5067312"/>
            <a:ext cx="1402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adding button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for adding video</a:t>
            </a:r>
            <a:endParaRPr lang="id-ID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D44796-F760-4B68-96C9-1EF2FAA5DCD9}"/>
              </a:ext>
            </a:extLst>
          </p:cNvPr>
          <p:cNvSpPr txBox="1"/>
          <p:nvPr/>
        </p:nvSpPr>
        <p:spPr>
          <a:xfrm>
            <a:off x="7518372" y="5152848"/>
            <a:ext cx="140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preview  button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for previewing uploaded video</a:t>
            </a:r>
            <a:endParaRPr lang="id-ID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ECF40D-72EE-4D83-A131-F938022CDA9B}"/>
              </a:ext>
            </a:extLst>
          </p:cNvPr>
          <p:cNvSpPr/>
          <p:nvPr/>
        </p:nvSpPr>
        <p:spPr>
          <a:xfrm>
            <a:off x="503995" y="6064951"/>
            <a:ext cx="7683271" cy="3405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CEC698-13FB-4A37-823A-A599080E21A9}"/>
              </a:ext>
            </a:extLst>
          </p:cNvPr>
          <p:cNvSpPr txBox="1"/>
          <p:nvPr/>
        </p:nvSpPr>
        <p:spPr>
          <a:xfrm>
            <a:off x="600857" y="6064951"/>
            <a:ext cx="4869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If adding process is success, a notification like this will come out:</a:t>
            </a:r>
            <a:endParaRPr lang="id-ID" sz="1400" dirty="0">
              <a:solidFill>
                <a:srgbClr val="002060"/>
              </a:solidFill>
            </a:endParaRPr>
          </a:p>
        </p:txBody>
      </p:sp>
      <p:pic>
        <p:nvPicPr>
          <p:cNvPr id="22" name="Content Placeholder 11">
            <a:extLst>
              <a:ext uri="{FF2B5EF4-FFF2-40B4-BE49-F238E27FC236}">
                <a16:creationId xmlns:a16="http://schemas.microsoft.com/office/drawing/2014/main" id="{DF4FD5BB-1841-42E0-9F89-2AC031C66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704" y="6023774"/>
            <a:ext cx="2040680" cy="39013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08E93B0-7A14-4A5C-AF39-685D389C7C34}"/>
              </a:ext>
            </a:extLst>
          </p:cNvPr>
          <p:cNvCxnSpPr>
            <a:cxnSpLocks/>
          </p:cNvCxnSpPr>
          <p:nvPr/>
        </p:nvCxnSpPr>
        <p:spPr>
          <a:xfrm>
            <a:off x="10969167" y="3780858"/>
            <a:ext cx="0" cy="1312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C3349F-9D70-4981-9F2E-924DA922FAA5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8219425" y="4682436"/>
            <a:ext cx="598046" cy="470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51E5C79-6B3C-4C6A-B956-3AAC53D2080A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9617247" y="4369395"/>
            <a:ext cx="696768" cy="783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3256AC0-00E2-4FF4-8932-33FA21965B35}"/>
              </a:ext>
            </a:extLst>
          </p:cNvPr>
          <p:cNvSpPr txBox="1"/>
          <p:nvPr/>
        </p:nvSpPr>
        <p:spPr>
          <a:xfrm>
            <a:off x="9047849" y="5152848"/>
            <a:ext cx="1138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delete button for deleting list</a:t>
            </a:r>
            <a:endParaRPr lang="id-ID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7F97C6-862F-45BB-9901-2BDA686F1DD7}"/>
              </a:ext>
            </a:extLst>
          </p:cNvPr>
          <p:cNvCxnSpPr>
            <a:cxnSpLocks/>
          </p:cNvCxnSpPr>
          <p:nvPr/>
        </p:nvCxnSpPr>
        <p:spPr>
          <a:xfrm>
            <a:off x="2819399" y="2803302"/>
            <a:ext cx="0" cy="3157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28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04496D-54D5-4205-AB8C-E632116AE8B0}"/>
              </a:ext>
            </a:extLst>
          </p:cNvPr>
          <p:cNvCxnSpPr>
            <a:cxnSpLocks/>
          </p:cNvCxnSpPr>
          <p:nvPr/>
        </p:nvCxnSpPr>
        <p:spPr>
          <a:xfrm>
            <a:off x="9144000" y="2038525"/>
            <a:ext cx="889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A2C1E1-BCEF-45EC-BBAD-D4C984F85778}"/>
              </a:ext>
            </a:extLst>
          </p:cNvPr>
          <p:cNvSpPr txBox="1"/>
          <p:nvPr/>
        </p:nvSpPr>
        <p:spPr>
          <a:xfrm>
            <a:off x="6096000" y="4975224"/>
            <a:ext cx="1443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Video upload field</a:t>
            </a:r>
            <a:endParaRPr lang="id-ID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B505BC-31BA-4B6D-90EF-DAB12F2A6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63" y="1027906"/>
            <a:ext cx="9725025" cy="370522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7F4940-36FB-4A38-9779-6607DF5F5AB8}"/>
              </a:ext>
            </a:extLst>
          </p:cNvPr>
          <p:cNvCxnSpPr>
            <a:cxnSpLocks/>
          </p:cNvCxnSpPr>
          <p:nvPr/>
        </p:nvCxnSpPr>
        <p:spPr>
          <a:xfrm>
            <a:off x="6737758" y="3510640"/>
            <a:ext cx="0" cy="136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D2B1EE6-1C0E-4B49-977D-31015DBC9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15" b="2777"/>
          <a:stretch/>
        </p:blipFill>
        <p:spPr>
          <a:xfrm>
            <a:off x="10335417" y="1651000"/>
            <a:ext cx="1729584" cy="59266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79D9D5-3BFA-4805-930F-C3E2A20397A3}"/>
              </a:ext>
            </a:extLst>
          </p:cNvPr>
          <p:cNvCxnSpPr>
            <a:cxnSpLocks/>
          </p:cNvCxnSpPr>
          <p:nvPr/>
        </p:nvCxnSpPr>
        <p:spPr>
          <a:xfrm>
            <a:off x="9551754" y="1947333"/>
            <a:ext cx="783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54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17E84-579D-48CB-9888-E4C18E2E17E9}"/>
              </a:ext>
            </a:extLst>
          </p:cNvPr>
          <p:cNvSpPr txBox="1">
            <a:spLocks/>
          </p:cNvSpPr>
          <p:nvPr/>
        </p:nvSpPr>
        <p:spPr>
          <a:xfrm>
            <a:off x="775282" y="3905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Cultural Submission Voting</a:t>
            </a:r>
            <a:endParaRPr lang="id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3121E-81BC-4336-8C72-15D06D235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9686"/>
            <a:ext cx="10578518" cy="304870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300260B-F8F4-4CEC-97F8-7495B2F7C529}"/>
              </a:ext>
            </a:extLst>
          </p:cNvPr>
          <p:cNvCxnSpPr>
            <a:cxnSpLocks/>
          </p:cNvCxnSpPr>
          <p:nvPr/>
        </p:nvCxnSpPr>
        <p:spPr>
          <a:xfrm>
            <a:off x="4345498" y="4328719"/>
            <a:ext cx="0" cy="469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BCEF0A2-0D35-49F3-BA21-58305162902A}"/>
              </a:ext>
            </a:extLst>
          </p:cNvPr>
          <p:cNvSpPr txBox="1"/>
          <p:nvPr/>
        </p:nvSpPr>
        <p:spPr>
          <a:xfrm>
            <a:off x="3823632" y="4798503"/>
            <a:ext cx="104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Klik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for voting the category</a:t>
            </a:r>
            <a:endParaRPr lang="id-ID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1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AC6919-D77B-4A90-818D-75F1653C1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62"/>
          <a:stretch/>
        </p:blipFill>
        <p:spPr>
          <a:xfrm>
            <a:off x="2927760" y="144449"/>
            <a:ext cx="6828636" cy="274086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DC5FE67-2041-493A-9ACB-C5237C854377}"/>
              </a:ext>
            </a:extLst>
          </p:cNvPr>
          <p:cNvCxnSpPr>
            <a:cxnSpLocks/>
          </p:cNvCxnSpPr>
          <p:nvPr/>
        </p:nvCxnSpPr>
        <p:spPr>
          <a:xfrm flipH="1">
            <a:off x="2617367" y="595618"/>
            <a:ext cx="3103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BC8D9B2-5FCD-4390-BA5E-429C3484909D}"/>
              </a:ext>
            </a:extLst>
          </p:cNvPr>
          <p:cNvSpPr txBox="1"/>
          <p:nvPr/>
        </p:nvSpPr>
        <p:spPr>
          <a:xfrm>
            <a:off x="1238775" y="430874"/>
            <a:ext cx="137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Klik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this for change vote category (back button)</a:t>
            </a:r>
            <a:endParaRPr lang="id-ID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D5C60-C023-4254-9E76-8D56763C1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227" y="2885312"/>
            <a:ext cx="5129169" cy="18008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26833D-FA54-4C30-B955-72EACEDF47D8}"/>
              </a:ext>
            </a:extLst>
          </p:cNvPr>
          <p:cNvCxnSpPr>
            <a:cxnSpLocks/>
          </p:cNvCxnSpPr>
          <p:nvPr/>
        </p:nvCxnSpPr>
        <p:spPr>
          <a:xfrm>
            <a:off x="9076887" y="1742781"/>
            <a:ext cx="11646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6C4862B-0ABD-4D40-93BC-1AC88FE773A8}"/>
              </a:ext>
            </a:extLst>
          </p:cNvPr>
          <p:cNvSpPr txBox="1"/>
          <p:nvPr/>
        </p:nvSpPr>
        <p:spPr>
          <a:xfrm>
            <a:off x="10241559" y="1343036"/>
            <a:ext cx="129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The university can’t vote their own university.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99713-6874-427F-B1F4-6FE85C7D0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14" y="3972688"/>
            <a:ext cx="2540669" cy="2360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3E2D93-DA63-4889-9CC5-D04E654B6512}"/>
              </a:ext>
            </a:extLst>
          </p:cNvPr>
          <p:cNvSpPr txBox="1"/>
          <p:nvPr/>
        </p:nvSpPr>
        <p:spPr>
          <a:xfrm>
            <a:off x="1314276" y="3225271"/>
            <a:ext cx="202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Vote and </a:t>
            </a:r>
            <a:r>
              <a:rPr lang="en-US" sz="1200" dirty="0" err="1"/>
              <a:t>klik</a:t>
            </a:r>
            <a:r>
              <a:rPr lang="en-US" sz="1200" dirty="0"/>
              <a:t> 1 university for each country, then </a:t>
            </a:r>
            <a:r>
              <a:rPr lang="en-US" sz="1200" dirty="0" err="1"/>
              <a:t>comfirm</a:t>
            </a:r>
            <a:r>
              <a:rPr lang="en-US" sz="1200" dirty="0"/>
              <a:t> the choice</a:t>
            </a:r>
            <a:endParaRPr lang="id-ID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23B7F2-D275-4352-8FF2-F4B45B363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226" y="4483644"/>
            <a:ext cx="5129169" cy="20697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17A6D3-0EFC-4B55-9F7F-D96638837EE3}"/>
              </a:ext>
            </a:extLst>
          </p:cNvPr>
          <p:cNvSpPr txBox="1"/>
          <p:nvPr/>
        </p:nvSpPr>
        <p:spPr>
          <a:xfrm>
            <a:off x="10241559" y="1985702"/>
            <a:ext cx="17977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(ex: Universitas </a:t>
            </a:r>
            <a:r>
              <a:rPr lang="en-US" sz="1050" dirty="0" err="1">
                <a:solidFill>
                  <a:schemeClr val="accent1">
                    <a:lumMod val="50000"/>
                  </a:schemeClr>
                </a:solidFill>
              </a:rPr>
              <a:t>Syiah</a:t>
            </a:r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 Kuala)</a:t>
            </a:r>
            <a:endParaRPr lang="id-ID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4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2063A7-E313-44EC-8333-E49235300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1127654"/>
            <a:ext cx="9953625" cy="1266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9BCF5F-D4D9-49EA-B5BA-183BA74EA746}"/>
              </a:ext>
            </a:extLst>
          </p:cNvPr>
          <p:cNvSpPr txBox="1"/>
          <p:nvPr/>
        </p:nvSpPr>
        <p:spPr>
          <a:xfrm>
            <a:off x="5274209" y="3621046"/>
            <a:ext cx="162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This notification will be issued when the voting session has ended</a:t>
            </a:r>
            <a:endParaRPr lang="id-ID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EA0C5B-2D59-4BFA-A235-83032D08141B}"/>
              </a:ext>
            </a:extLst>
          </p:cNvPr>
          <p:cNvCxnSpPr>
            <a:cxnSpLocks/>
          </p:cNvCxnSpPr>
          <p:nvPr/>
        </p:nvCxnSpPr>
        <p:spPr>
          <a:xfrm>
            <a:off x="6085824" y="2130573"/>
            <a:ext cx="0" cy="136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271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9C76-1449-49F7-A0D2-831EE44572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</a:rPr>
              <a:t>THANK </a:t>
            </a:r>
            <a:br>
              <a:rPr lang="en-US" b="0" i="0" u="none" strike="noStrike" dirty="0">
                <a:effectLst/>
              </a:rPr>
            </a:br>
            <a:r>
              <a:rPr lang="en-US" b="0" i="0" u="none" strike="noStrike" dirty="0">
                <a:effectLst/>
              </a:rPr>
              <a:t>YOU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821D9-7EA2-4D1A-9C26-E249A0054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09" y="3867128"/>
            <a:ext cx="2703582" cy="9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8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754E7-F544-473C-BA11-C455243A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6C422-2CB5-4EE6-80EA-1D6113D3C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87BBE-C99D-4822-B860-C5EE3539D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461962"/>
            <a:ext cx="10791825" cy="5934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62751C-66B8-4319-938E-EEF6E22A67D3}"/>
              </a:ext>
            </a:extLst>
          </p:cNvPr>
          <p:cNvSpPr/>
          <p:nvPr/>
        </p:nvSpPr>
        <p:spPr>
          <a:xfrm>
            <a:off x="2197916" y="5184396"/>
            <a:ext cx="7919207" cy="713065"/>
          </a:xfrm>
          <a:prstGeom prst="rect">
            <a:avLst/>
          </a:prstGeom>
          <a:solidFill>
            <a:srgbClr val="113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C9669-9FC4-460B-A41D-4E5336ECAD89}"/>
              </a:ext>
            </a:extLst>
          </p:cNvPr>
          <p:cNvSpPr txBox="1"/>
          <p:nvPr/>
        </p:nvSpPr>
        <p:spPr>
          <a:xfrm>
            <a:off x="2884413" y="5074414"/>
            <a:ext cx="6423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YACgEev4gKc 0"/>
              </a:rPr>
              <a:t>Admission page for 1st Virtual IMT-GT Varsity Carnival 2021</a:t>
            </a:r>
          </a:p>
          <a:p>
            <a:pPr algn="ctr"/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YACgEev4gKc 0"/>
              </a:rPr>
              <a:t>can be accessed on this link </a:t>
            </a:r>
            <a:r>
              <a:rPr lang="en-ID" sz="1400" b="0" i="0" u="none" strike="noStrike" dirty="0">
                <a:solidFill>
                  <a:srgbClr val="FFFFFF"/>
                </a:solidFill>
                <a:effectLst/>
                <a:latin typeface="YACgEev4gKc 0"/>
              </a:rPr>
              <a:t>: </a:t>
            </a:r>
            <a:r>
              <a:rPr lang="en-ID" sz="1400" b="0" i="1" u="sng" dirty="0">
                <a:solidFill>
                  <a:srgbClr val="89CBE4"/>
                </a:solidFill>
                <a:effectLst/>
                <a:latin typeface="YACgEev4gKc 0"/>
              </a:rPr>
              <a:t>vivc.unsyiah.ac.id/admin/</a:t>
            </a:r>
          </a:p>
          <a:p>
            <a:pPr algn="ctr"/>
            <a:endParaRPr lang="en-ID" sz="1400" i="1" u="sng" dirty="0">
              <a:solidFill>
                <a:srgbClr val="89CBE4"/>
              </a:solidFill>
              <a:latin typeface="YACgEev4gKc 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effectLst/>
                <a:latin typeface="YACgEev4gKc 0"/>
              </a:rPr>
              <a:t>Accounts for logging in have been assigned to Official of each Universities.</a:t>
            </a:r>
            <a:endParaRPr lang="en-ID" sz="1400" dirty="0">
              <a:solidFill>
                <a:schemeClr val="bg1"/>
              </a:solidFill>
              <a:effectLst/>
              <a:latin typeface="YACgEev4gKc 0"/>
            </a:endParaRPr>
          </a:p>
        </p:txBody>
      </p:sp>
    </p:spTree>
    <p:extLst>
      <p:ext uri="{BB962C8B-B14F-4D97-AF65-F5344CB8AC3E}">
        <p14:creationId xmlns:p14="http://schemas.microsoft.com/office/powerpoint/2010/main" val="310523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DC6CE5-9BAD-4073-9D78-6663FD0CA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50" y="3263473"/>
            <a:ext cx="3589544" cy="25463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DD65AE-D633-4596-AD71-F01F259C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50" y="633225"/>
            <a:ext cx="3589544" cy="25463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A0CC18-1E69-4F27-95F3-9A9A429933F3}"/>
              </a:ext>
            </a:extLst>
          </p:cNvPr>
          <p:cNvSpPr txBox="1"/>
          <p:nvPr/>
        </p:nvSpPr>
        <p:spPr>
          <a:xfrm>
            <a:off x="5316754" y="1352892"/>
            <a:ext cx="64231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YACgEev4gKc 0"/>
              </a:rPr>
              <a:t>Official</a:t>
            </a:r>
            <a:r>
              <a:rPr lang="en-US" sz="1600" dirty="0">
                <a:effectLst/>
                <a:latin typeface="YACgEev4gKc 0"/>
              </a:rPr>
              <a:t> of  the University will get 2 soft card (look this card), each</a:t>
            </a:r>
            <a:r>
              <a:rPr lang="en-ID" sz="1600" dirty="0">
                <a:latin typeface="YACgEev4gKc 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600" dirty="0">
                <a:effectLst/>
                <a:latin typeface="YACgEev4gKc 0"/>
              </a:rPr>
              <a:t>For</a:t>
            </a:r>
            <a:r>
              <a:rPr lang="en-ID" sz="1600" dirty="0">
                <a:latin typeface="YACgEev4gKc 0"/>
              </a:rPr>
              <a:t> Sport Category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600" dirty="0">
                <a:effectLst/>
                <a:latin typeface="YACgEev4gKc 0"/>
              </a:rPr>
              <a:t>For Cultural Category</a:t>
            </a:r>
          </a:p>
          <a:p>
            <a:pPr marL="342900" indent="-342900">
              <a:buFont typeface="+mj-lt"/>
              <a:buAutoNum type="arabicPeriod"/>
            </a:pPr>
            <a:endParaRPr lang="en-ID" sz="1600" dirty="0">
              <a:latin typeface="YACgEev4gKc 0"/>
            </a:endParaRPr>
          </a:p>
          <a:p>
            <a:pPr marL="342900" indent="-342900">
              <a:buFont typeface="+mj-lt"/>
              <a:buAutoNum type="arabicPeriod"/>
            </a:pPr>
            <a:endParaRPr lang="en-ID" sz="1600" dirty="0">
              <a:effectLst/>
              <a:latin typeface="YACgEev4gKc 0"/>
            </a:endParaRPr>
          </a:p>
          <a:p>
            <a:pPr marL="342900" indent="-342900">
              <a:buFont typeface="+mj-lt"/>
              <a:buAutoNum type="arabicPeriod"/>
            </a:pPr>
            <a:endParaRPr lang="en-ID" sz="1600" dirty="0">
              <a:latin typeface="YACgEev4gKc 0"/>
            </a:endParaRPr>
          </a:p>
          <a:p>
            <a:r>
              <a:rPr lang="en-ID" sz="1600" dirty="0">
                <a:effectLst/>
                <a:latin typeface="YACgEev4gKc 0"/>
              </a:rPr>
              <a:t>Guide Registration: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600" dirty="0">
                <a:effectLst/>
                <a:latin typeface="YACgEev4gKc 0"/>
              </a:rPr>
              <a:t>Official login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600" dirty="0">
                <a:latin typeface="YACgEev4gKc 0"/>
              </a:rPr>
              <a:t>Official do registration for the students or officials</a:t>
            </a:r>
            <a:endParaRPr lang="en-US" sz="1600" dirty="0">
              <a:latin typeface="YACgEev4gKc 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YACgEev4gKc 0"/>
              </a:rPr>
              <a:t>Official submit the video submission for each categories</a:t>
            </a:r>
          </a:p>
          <a:p>
            <a:endParaRPr lang="en-US" sz="1600" dirty="0">
              <a:latin typeface="YACgEev4gKc 0"/>
            </a:endParaRPr>
          </a:p>
          <a:p>
            <a:endParaRPr lang="en-US" sz="1600" dirty="0">
              <a:latin typeface="YACgEev4gKc 0"/>
            </a:endParaRPr>
          </a:p>
          <a:p>
            <a:r>
              <a:rPr lang="en-US" sz="1600" dirty="0">
                <a:latin typeface="YACgEev4gKc 0"/>
              </a:rPr>
              <a:t>*for the detail, see next slide*</a:t>
            </a:r>
          </a:p>
        </p:txBody>
      </p:sp>
    </p:spTree>
    <p:extLst>
      <p:ext uri="{BB962C8B-B14F-4D97-AF65-F5344CB8AC3E}">
        <p14:creationId xmlns:p14="http://schemas.microsoft.com/office/powerpoint/2010/main" val="394206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6A31CB-FAE0-4F0D-A295-C6F1ED4BFEBC}"/>
              </a:ext>
            </a:extLst>
          </p:cNvPr>
          <p:cNvSpPr txBox="1"/>
          <p:nvPr/>
        </p:nvSpPr>
        <p:spPr>
          <a:xfrm>
            <a:off x="3823229" y="2551837"/>
            <a:ext cx="45455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CATEGORY</a:t>
            </a:r>
            <a:endParaRPr lang="id-I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6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EBCC-DD68-4EA3-83D7-1133D3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00" y="452460"/>
            <a:ext cx="10515600" cy="1325563"/>
          </a:xfrm>
        </p:spPr>
        <p:txBody>
          <a:bodyPr/>
          <a:lstStyle/>
          <a:p>
            <a:r>
              <a:rPr lang="en-US" dirty="0"/>
              <a:t>Sport Registration</a:t>
            </a:r>
            <a:endParaRPr lang="id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E2E35B-5155-46C2-9137-3CECA5DC8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00" y="1769532"/>
            <a:ext cx="10994866" cy="316075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4DD17E-1FCD-4E8C-B83A-5B36EDC67B50}"/>
              </a:ext>
            </a:extLst>
          </p:cNvPr>
          <p:cNvCxnSpPr>
            <a:cxnSpLocks/>
          </p:cNvCxnSpPr>
          <p:nvPr/>
        </p:nvCxnSpPr>
        <p:spPr>
          <a:xfrm>
            <a:off x="11189302" y="3721598"/>
            <a:ext cx="0" cy="1312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D250FD3-A175-42B8-944D-AE7865897A1F}"/>
              </a:ext>
            </a:extLst>
          </p:cNvPr>
          <p:cNvSpPr txBox="1"/>
          <p:nvPr/>
        </p:nvSpPr>
        <p:spPr>
          <a:xfrm>
            <a:off x="9795932" y="5134064"/>
            <a:ext cx="2190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Adding button for adding students and official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datas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(e-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sertificate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id-ID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A5DE24-9F95-4162-8B22-E62320C28DAE}"/>
              </a:ext>
            </a:extLst>
          </p:cNvPr>
          <p:cNvCxnSpPr>
            <a:cxnSpLocks/>
          </p:cNvCxnSpPr>
          <p:nvPr/>
        </p:nvCxnSpPr>
        <p:spPr>
          <a:xfrm>
            <a:off x="3029996" y="4147314"/>
            <a:ext cx="7925" cy="98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6AC14D0-82EE-4F5D-8DE1-AB6A2B755F74}"/>
              </a:ext>
            </a:extLst>
          </p:cNvPr>
          <p:cNvSpPr txBox="1"/>
          <p:nvPr/>
        </p:nvSpPr>
        <p:spPr>
          <a:xfrm>
            <a:off x="2155914" y="5214845"/>
            <a:ext cx="1748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Table of participants list </a:t>
            </a:r>
            <a:endParaRPr lang="id-ID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BE5914-72C9-43F0-A31B-D8C41B1E8731}"/>
              </a:ext>
            </a:extLst>
          </p:cNvPr>
          <p:cNvSpPr/>
          <p:nvPr/>
        </p:nvSpPr>
        <p:spPr>
          <a:xfrm>
            <a:off x="2273529" y="6064951"/>
            <a:ext cx="7683271" cy="3405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34753D-B385-4B18-8EFA-0C2E614B3547}"/>
              </a:ext>
            </a:extLst>
          </p:cNvPr>
          <p:cNvSpPr txBox="1"/>
          <p:nvPr/>
        </p:nvSpPr>
        <p:spPr>
          <a:xfrm>
            <a:off x="2370391" y="6064951"/>
            <a:ext cx="4869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If adding process is success, a notification like this will come out:</a:t>
            </a:r>
            <a:endParaRPr lang="id-ID" sz="1400" dirty="0">
              <a:solidFill>
                <a:srgbClr val="002060"/>
              </a:solidFill>
            </a:endParaRPr>
          </a:p>
        </p:txBody>
      </p:sp>
      <p:pic>
        <p:nvPicPr>
          <p:cNvPr id="29" name="Content Placeholder 11">
            <a:extLst>
              <a:ext uri="{FF2B5EF4-FFF2-40B4-BE49-F238E27FC236}">
                <a16:creationId xmlns:a16="http://schemas.microsoft.com/office/drawing/2014/main" id="{FA520C35-96E1-4DAC-BA9B-0CF98F47B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238" y="6023774"/>
            <a:ext cx="2040680" cy="390130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F7E4ECE-6187-4DB7-BE0A-C0DD7C58C89B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9377918" y="5780395"/>
            <a:ext cx="1513216" cy="438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47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160A1-271A-4845-B462-C64868B8D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09" y="865089"/>
            <a:ext cx="8439940" cy="5740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1CAAEF-A01C-4710-8F5A-A3463791E2F5}"/>
              </a:ext>
            </a:extLst>
          </p:cNvPr>
          <p:cNvSpPr/>
          <p:nvPr/>
        </p:nvSpPr>
        <p:spPr>
          <a:xfrm>
            <a:off x="402509" y="396446"/>
            <a:ext cx="2112203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F8B04-4533-44ED-831A-541D1D722978}"/>
              </a:ext>
            </a:extLst>
          </p:cNvPr>
          <p:cNvSpPr txBox="1"/>
          <p:nvPr/>
        </p:nvSpPr>
        <p:spPr>
          <a:xfrm>
            <a:off x="499371" y="396447"/>
            <a:ext cx="1939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Sport Registration Form</a:t>
            </a:r>
            <a:endParaRPr lang="id-ID" sz="1400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D9913F-A83C-486E-BE94-20E186994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537" y="1452029"/>
            <a:ext cx="847725" cy="647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A02756-2D4C-424E-B974-6B7F4F2CB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537" y="2356378"/>
            <a:ext cx="1370844" cy="16684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4C39C2-CB0A-4069-968D-E37049A12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7537" y="4281489"/>
            <a:ext cx="719627" cy="88317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24BBB9-76BE-4FD2-A0C5-9F8B03E529F1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8576733" y="1775879"/>
            <a:ext cx="930804" cy="687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C7D7FF-3800-45F8-8213-7D0F280F65A9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8576733" y="2870200"/>
            <a:ext cx="930804" cy="320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341C5A-9D19-4F27-A012-13DE081EFAA7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8492066" y="4062512"/>
            <a:ext cx="1015471" cy="660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05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EBCC-DD68-4EA3-83D7-1133D3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34" y="406302"/>
            <a:ext cx="10515600" cy="1325563"/>
          </a:xfrm>
        </p:spPr>
        <p:txBody>
          <a:bodyPr/>
          <a:lstStyle/>
          <a:p>
            <a:r>
              <a:rPr lang="en-US" dirty="0"/>
              <a:t>Sport Submission</a:t>
            </a:r>
            <a:endParaRPr lang="id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C31F0-3CBE-46AB-9F64-04DA495265B0}"/>
              </a:ext>
            </a:extLst>
          </p:cNvPr>
          <p:cNvSpPr txBox="1"/>
          <p:nvPr/>
        </p:nvSpPr>
        <p:spPr>
          <a:xfrm>
            <a:off x="10228628" y="4906452"/>
            <a:ext cx="1402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adding button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for adding video</a:t>
            </a:r>
            <a:endParaRPr lang="id-ID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D44796-F760-4B68-96C9-1EF2FAA5DCD9}"/>
              </a:ext>
            </a:extLst>
          </p:cNvPr>
          <p:cNvSpPr txBox="1"/>
          <p:nvPr/>
        </p:nvSpPr>
        <p:spPr>
          <a:xfrm>
            <a:off x="7438501" y="4746774"/>
            <a:ext cx="140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preview  button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for previewing uploaded video</a:t>
            </a:r>
            <a:endParaRPr lang="id-ID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ECF40D-72EE-4D83-A131-F938022CDA9B}"/>
              </a:ext>
            </a:extLst>
          </p:cNvPr>
          <p:cNvSpPr/>
          <p:nvPr/>
        </p:nvSpPr>
        <p:spPr>
          <a:xfrm>
            <a:off x="2273529" y="6064951"/>
            <a:ext cx="7683271" cy="3405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CEC698-13FB-4A37-823A-A599080E21A9}"/>
              </a:ext>
            </a:extLst>
          </p:cNvPr>
          <p:cNvSpPr txBox="1"/>
          <p:nvPr/>
        </p:nvSpPr>
        <p:spPr>
          <a:xfrm>
            <a:off x="2370391" y="6064951"/>
            <a:ext cx="4869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If adding process is success, a notification like this will come out:</a:t>
            </a:r>
            <a:endParaRPr lang="id-ID" sz="1400" dirty="0">
              <a:solidFill>
                <a:srgbClr val="002060"/>
              </a:solidFill>
            </a:endParaRPr>
          </a:p>
        </p:txBody>
      </p:sp>
      <p:pic>
        <p:nvPicPr>
          <p:cNvPr id="22" name="Content Placeholder 11">
            <a:extLst>
              <a:ext uri="{FF2B5EF4-FFF2-40B4-BE49-F238E27FC236}">
                <a16:creationId xmlns:a16="http://schemas.microsoft.com/office/drawing/2014/main" id="{DF4FD5BB-1841-42E0-9F89-2AC031C66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238" y="6023774"/>
            <a:ext cx="2040680" cy="39013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03F834-3B9D-47E5-8267-1836C4AEA2DA}"/>
              </a:ext>
            </a:extLst>
          </p:cNvPr>
          <p:cNvCxnSpPr>
            <a:cxnSpLocks/>
          </p:cNvCxnSpPr>
          <p:nvPr/>
        </p:nvCxnSpPr>
        <p:spPr>
          <a:xfrm flipH="1">
            <a:off x="9377918" y="5367590"/>
            <a:ext cx="1464250" cy="851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C4C464E-7371-493B-829B-D15B539EE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4" y="1731865"/>
            <a:ext cx="11013131" cy="282358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08E93B0-7A14-4A5C-AF39-685D389C7C34}"/>
              </a:ext>
            </a:extLst>
          </p:cNvPr>
          <p:cNvCxnSpPr>
            <a:cxnSpLocks/>
          </p:cNvCxnSpPr>
          <p:nvPr/>
        </p:nvCxnSpPr>
        <p:spPr>
          <a:xfrm>
            <a:off x="10842168" y="3619998"/>
            <a:ext cx="0" cy="1312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C3349F-9D70-4981-9F2E-924DA922FAA5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8139554" y="4029258"/>
            <a:ext cx="1328680" cy="717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51E5C79-6B3C-4C6A-B956-3AAC53D2080A}"/>
              </a:ext>
            </a:extLst>
          </p:cNvPr>
          <p:cNvCxnSpPr>
            <a:cxnSpLocks/>
          </p:cNvCxnSpPr>
          <p:nvPr/>
        </p:nvCxnSpPr>
        <p:spPr>
          <a:xfrm flipH="1">
            <a:off x="9601200" y="4095861"/>
            <a:ext cx="696767" cy="682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3256AC0-00E2-4FF4-8932-33FA21965B35}"/>
              </a:ext>
            </a:extLst>
          </p:cNvPr>
          <p:cNvSpPr txBox="1"/>
          <p:nvPr/>
        </p:nvSpPr>
        <p:spPr>
          <a:xfrm>
            <a:off x="8942977" y="4782547"/>
            <a:ext cx="1138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delete button for deleting list</a:t>
            </a:r>
            <a:endParaRPr lang="id-ID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1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E8E95-9989-43A9-BBBB-9664D8E4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8F0B83E-10EC-455C-AD5E-2418E651A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1398" y="1841689"/>
            <a:ext cx="1687343" cy="186336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1D42C6-B4DB-4CB7-9A29-C17C616A5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67" y="214124"/>
            <a:ext cx="9469337" cy="465149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04496D-54D5-4205-AB8C-E632116AE8B0}"/>
              </a:ext>
            </a:extLst>
          </p:cNvPr>
          <p:cNvCxnSpPr>
            <a:cxnSpLocks/>
          </p:cNvCxnSpPr>
          <p:nvPr/>
        </p:nvCxnSpPr>
        <p:spPr>
          <a:xfrm>
            <a:off x="9144000" y="2038525"/>
            <a:ext cx="889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7A9C98-CD7A-4F8B-9152-738D7E825E88}"/>
              </a:ext>
            </a:extLst>
          </p:cNvPr>
          <p:cNvCxnSpPr>
            <a:cxnSpLocks/>
          </p:cNvCxnSpPr>
          <p:nvPr/>
        </p:nvCxnSpPr>
        <p:spPr>
          <a:xfrm>
            <a:off x="6737758" y="3222771"/>
            <a:ext cx="0" cy="1810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A2C1E1-BCEF-45EC-BBAD-D4C984F85778}"/>
              </a:ext>
            </a:extLst>
          </p:cNvPr>
          <p:cNvSpPr txBox="1"/>
          <p:nvPr/>
        </p:nvSpPr>
        <p:spPr>
          <a:xfrm>
            <a:off x="6251195" y="5151957"/>
            <a:ext cx="1651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Video upload field</a:t>
            </a:r>
            <a:endParaRPr lang="id-ID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9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57A6-1634-4218-B13C-F7BFB745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Submission Grading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13B35-AD7F-4A49-8713-0E1D83AC4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5EDDD-0828-425F-B2E7-D2DD24DC6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26" y="1833303"/>
            <a:ext cx="10265747" cy="427965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41BAF7-7E69-41E5-8521-ED224DC46939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10100345" y="1268087"/>
            <a:ext cx="1128528" cy="2414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824507A-BE10-4235-8C75-1A21EA27E90D}"/>
              </a:ext>
            </a:extLst>
          </p:cNvPr>
          <p:cNvSpPr txBox="1"/>
          <p:nvPr/>
        </p:nvSpPr>
        <p:spPr>
          <a:xfrm>
            <a:off x="10532586" y="806422"/>
            <a:ext cx="139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preview button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for viewing grading</a:t>
            </a:r>
            <a:endParaRPr lang="id-ID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86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330</Words>
  <Application>Microsoft Office PowerPoint</Application>
  <PresentationFormat>Widescreen</PresentationFormat>
  <Paragraphs>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YACgEev4gKc 0</vt:lpstr>
      <vt:lpstr>Office Theme</vt:lpstr>
      <vt:lpstr>1st Virtual IMT-GT Varsity Carnival 2021</vt:lpstr>
      <vt:lpstr>PowerPoint Presentation</vt:lpstr>
      <vt:lpstr>PowerPoint Presentation</vt:lpstr>
      <vt:lpstr>PowerPoint Presentation</vt:lpstr>
      <vt:lpstr>Sport Registration</vt:lpstr>
      <vt:lpstr>PowerPoint Presentation</vt:lpstr>
      <vt:lpstr>Sport Submission</vt:lpstr>
      <vt:lpstr>PowerPoint Presentation</vt:lpstr>
      <vt:lpstr>Sport Submission Grading</vt:lpstr>
      <vt:lpstr>PowerPoint Presentation</vt:lpstr>
      <vt:lpstr>PowerPoint Presentation</vt:lpstr>
      <vt:lpstr>Cultural Registration</vt:lpstr>
      <vt:lpstr>PowerPoint Presentation</vt:lpstr>
      <vt:lpstr>Culture Submission</vt:lpstr>
      <vt:lpstr>PowerPoint Presentation</vt:lpstr>
      <vt:lpstr>PowerPoint Presentation</vt:lpstr>
      <vt:lpstr>PowerPoint Presentation</vt:lpstr>
      <vt:lpstr>PowerPoint Presentation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Virtual IMT-GT Varsity Carnival 2021</dc:title>
  <dc:creator>Nita Anita</dc:creator>
  <cp:lastModifiedBy>Nita Anita</cp:lastModifiedBy>
  <cp:revision>7</cp:revision>
  <dcterms:created xsi:type="dcterms:W3CDTF">2021-09-08T09:54:48Z</dcterms:created>
  <dcterms:modified xsi:type="dcterms:W3CDTF">2021-09-10T08:42:23Z</dcterms:modified>
</cp:coreProperties>
</file>